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veat"/>
      <p:regular r:id="rId17"/>
      <p:bold r:id="rId18"/>
    </p:embeddedFont>
    <p:embeddedFont>
      <p:font typeface="EB Garamond SemiBold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SemiBold-bold.fntdata"/><Relationship Id="rId22" Type="http://schemas.openxmlformats.org/officeDocument/2006/relationships/font" Target="fonts/EBGaramondSemiBold-boldItalic.fntdata"/><Relationship Id="rId21" Type="http://schemas.openxmlformats.org/officeDocument/2006/relationships/font" Target="fonts/EBGaramondSemiBold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19" Type="http://schemas.openxmlformats.org/officeDocument/2006/relationships/font" Target="fonts/EBGaramondSemiBold-regular.fntdata"/><Relationship Id="rId18" Type="http://schemas.openxmlformats.org/officeDocument/2006/relationships/font" Target="fonts/Cave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fe5ea64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fe5ea64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530de50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530de50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c20b6711ab14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c20b6711ab14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inspiramos en la escena de la película Vertigo en la que el protagonitsta escala el campanario persiguiendo a Madelaine, pero no lo consigue a causa de su vértigo y acaba suicidándose. Esto en realidad es un asesinato planeado por su marido. Para adaptarlo a un videojuego rápido, hemos simplificado esta situación a que Judy haya sido raptada en lo alto de la torre y tengamos que subir a rescatarla antes de que el asesino la tire por el balcón.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4ebef3a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4ebef3a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Probablemente esto os suene de Donkey Kong, nuestra segunda inspiración.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4ebef3a5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4ebef3a5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Para el estilo artístico, queremos imitar el estilo cartoon de los dibujos animados de la época.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c20b6711ab14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c20b6711ab14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Estos son los diseños para el protagonista Scottie, y la damisela en apuros Judy.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4ebef3a5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4ebef3a5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lo tanto, nuestro juego toma lugar en una torre que debemos escalar piso a piso para alcanzar a Judy, que se encuentra en lo alto. Sin embargo, deberemos hacerlo antes de que llegue el asesino y la tire por el balcón. Los controles serán simples, utilizando únicamente las teclas de dirección (WASD o flechas) y el Espacio.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4c20b6711ab1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4c20b6711ab1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acciones que podremos realizar son: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Movernos horizontalmente con las teclas de direccion, saltar con el Espacio, empujar las cajas moviéndonos contra ellas, agarrarnos (tocando) y soltarnos (saltando) de cuerdas, coger trozos de escalera y arreglar las escaleras con ellos y subir escaleras, acción que se realiza automáticamente.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4ebef3a5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4ebef3a5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el jugador supere su primer nivel, se le recompensará con puntos, dependiendo de por cuánto haya adelantado a la sombra (el marido). Estos se mostrarán en el selector de niveles, así como el tiempo que ha tardado en superar el nivel. Esto da a nuestro juego un ligero valor competitivo, enfocado a la comunidad de speedrunning. Si la sombra (el marido) llega al final antes que el jugador… bueno, eso.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4c20b6711ab14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4c20b6711ab14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mecánicas principales serán la cámara, que comienza enfocando a Judy en la cima y moviéndose verticalmente para enfocar al piso que está Scottie a continuación.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parte izquierda de la pantalla veremos al asesino subiendo las escaleras. Cumplirá la función de marcar el tiempo que nos queda para perder.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parte derecha, veremos caer a Judy si perdemos. Cuando llegue al suelo hara un agujero con su forma, y marcará nuestra derrota.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superar el nivel, el tiempo que nos sobra se convertirá en puntuación, y así centrando gran parte del juego en lo rápido que completemos la torre.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150" y="-31025"/>
            <a:ext cx="9254299" cy="52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898675"/>
            <a:ext cx="85206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5000">
                <a:solidFill>
                  <a:srgbClr val="E07A66"/>
                </a:solidFill>
                <a:latin typeface="Caveat"/>
                <a:ea typeface="Caveat"/>
                <a:cs typeface="Caveat"/>
                <a:sym typeface="Caveat"/>
              </a:rPr>
              <a:t>VERTIGO TOWER</a:t>
            </a:r>
            <a:endParaRPr b="1" sz="5000">
              <a:solidFill>
                <a:srgbClr val="E07A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Grupo 1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1572714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(Título Provisional)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Caveat"/>
                <a:ea typeface="Caveat"/>
                <a:cs typeface="Caveat"/>
                <a:sym typeface="Caveat"/>
              </a:rPr>
              <a:t>UI e Interfaz</a:t>
            </a:r>
            <a:endParaRPr b="1" sz="3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89" y="1152473"/>
            <a:ext cx="456022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651500" y="1550600"/>
            <a:ext cx="12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Salir al menú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6852125" y="841525"/>
            <a:ext cx="11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Torre actual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7435200" y="1152475"/>
            <a:ext cx="13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Tiempo actual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7068700" y="1550600"/>
            <a:ext cx="15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Silenciar juego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31" name="Google Shape;131;p22"/>
          <p:cNvCxnSpPr/>
          <p:nvPr/>
        </p:nvCxnSpPr>
        <p:spPr>
          <a:xfrm flipH="1" rot="10800000">
            <a:off x="1738625" y="1544300"/>
            <a:ext cx="8985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>
            <a:stCxn id="128" idx="1"/>
          </p:cNvCxnSpPr>
          <p:nvPr/>
        </p:nvCxnSpPr>
        <p:spPr>
          <a:xfrm flipH="1">
            <a:off x="6565325" y="1041625"/>
            <a:ext cx="28680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stCxn id="129" idx="1"/>
          </p:cNvCxnSpPr>
          <p:nvPr/>
        </p:nvCxnSpPr>
        <p:spPr>
          <a:xfrm flipH="1">
            <a:off x="6586500" y="1352575"/>
            <a:ext cx="848700" cy="1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30" idx="1"/>
          </p:cNvCxnSpPr>
          <p:nvPr/>
        </p:nvCxnSpPr>
        <p:spPr>
          <a:xfrm rot="10800000">
            <a:off x="6786700" y="1628600"/>
            <a:ext cx="2820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525" y="1304938"/>
            <a:ext cx="282000" cy="23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17" y="1452800"/>
            <a:ext cx="492660" cy="1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latin typeface="Caveat"/>
                <a:ea typeface="Caveat"/>
                <a:cs typeface="Caveat"/>
                <a:sym typeface="Caveat"/>
              </a:rPr>
              <a:t>Menú / Selección de Niveles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10" y="1017725"/>
            <a:ext cx="5574973" cy="394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fred Hitchcock&amp;#39;s Vertigo in 3 GIFs: The latest Classic Cinema in 3 GIFs.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375" y="1111938"/>
            <a:ext cx="6051025" cy="29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rtigo (8/11) Movie CLIP - The Bell Tower (1958) HD on Make a GIF"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213" y="741938"/>
            <a:ext cx="5985325" cy="33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441475" y="1299188"/>
            <a:ext cx="19587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77">
                <a:latin typeface="Caveat"/>
                <a:ea typeface="Caveat"/>
                <a:cs typeface="Caveat"/>
                <a:sym typeface="Caveat"/>
              </a:rPr>
              <a:t>Inspiración</a:t>
            </a:r>
            <a:endParaRPr b="1" sz="3577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41800" y="2110013"/>
            <a:ext cx="22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Vertigo (Alfred Hitchcock, 1958)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3755" y="7"/>
            <a:ext cx="66702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625" y="13855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441475" y="1299188"/>
            <a:ext cx="19587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77">
                <a:latin typeface="Caveat"/>
                <a:ea typeface="Caveat"/>
                <a:cs typeface="Caveat"/>
                <a:sym typeface="Caveat"/>
              </a:rPr>
              <a:t>Inspiración</a:t>
            </a:r>
            <a:endParaRPr b="1" sz="3577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41800" y="2110013"/>
            <a:ext cx="2265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Vertigo (Alfred Hitchcock, 1958)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Donkey Kong (Nintendo, 1981)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925" y="1116211"/>
            <a:ext cx="5175251" cy="29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4294967295" type="title"/>
          </p:nvPr>
        </p:nvSpPr>
        <p:spPr>
          <a:xfrm>
            <a:off x="441475" y="1299188"/>
            <a:ext cx="19587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77">
                <a:latin typeface="Caveat"/>
                <a:ea typeface="Caveat"/>
                <a:cs typeface="Caveat"/>
                <a:sym typeface="Caveat"/>
              </a:rPr>
              <a:t>Inspiración</a:t>
            </a:r>
            <a:endParaRPr b="1" sz="3577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41800" y="2110013"/>
            <a:ext cx="22650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Vertigo (Alfred Hitchcock, 1958)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Donkey Kong (Nintendo, 1981)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EB Garamond"/>
              <a:buAutoNum type="arabicPeriod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Mickey Mouse (Walt Disney, etapa de los 50)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00" y="1292850"/>
            <a:ext cx="4555197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751" y="3074487"/>
            <a:ext cx="3059475" cy="179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749" y="1292850"/>
            <a:ext cx="3059475" cy="1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latin typeface="Caveat"/>
                <a:ea typeface="Caveat"/>
                <a:cs typeface="Caveat"/>
                <a:sym typeface="Caveat"/>
              </a:rPr>
              <a:t>Concept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" y="0"/>
            <a:ext cx="56090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4943475" y="1188475"/>
            <a:ext cx="3128100" cy="1333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2CC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5996625" y="304650"/>
            <a:ext cx="197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latin typeface="Caveat"/>
                <a:ea typeface="Caveat"/>
                <a:cs typeface="Caveat"/>
                <a:sym typeface="Caveat"/>
              </a:rPr>
              <a:t>Concept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209425" y="1360075"/>
            <a:ext cx="2596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EB Garamond"/>
                <a:ea typeface="EB Garamond"/>
                <a:cs typeface="EB Garamond"/>
                <a:sym typeface="EB Garamond"/>
              </a:rPr>
              <a:t>Objetivo: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Escalar piso a piso la torre para alcanzar a Judy antes que el asesino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latin typeface="Caveat"/>
                <a:ea typeface="Caveat"/>
                <a:cs typeface="Caveat"/>
                <a:sym typeface="Caveat"/>
              </a:rPr>
              <a:t>Acciones del protagonista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Movimiento Horizontal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Salto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Empujar Cajas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Agarrarse y Soltarse de Cuerdas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Escaleras Rotas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575" y="358262"/>
            <a:ext cx="4827725" cy="442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11">
                <a:latin typeface="Caveat"/>
                <a:ea typeface="Caveat"/>
                <a:cs typeface="Caveat"/>
                <a:sym typeface="Caveat"/>
              </a:rPr>
              <a:t>Resultados</a:t>
            </a:r>
            <a:endParaRPr b="1" sz="321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28024" r="26415" t="0"/>
          <a:stretch/>
        </p:blipFill>
        <p:spPr>
          <a:xfrm>
            <a:off x="4838700" y="2217875"/>
            <a:ext cx="2590799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33400" y="1228725"/>
            <a:ext cx="275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EB Garamond SemiBold"/>
                <a:ea typeface="EB Garamond SemiBold"/>
                <a:cs typeface="EB Garamond SemiBold"/>
                <a:sym typeface="EB Garamond SemiBold"/>
              </a:rPr>
              <a:t>Nivel Completado</a:t>
            </a:r>
            <a:endParaRPr sz="2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90550" y="2284550"/>
            <a:ext cx="287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EB Garamond"/>
                <a:ea typeface="EB Garamond"/>
                <a:cs typeface="EB Garamond"/>
                <a:sym typeface="EB Garamond"/>
              </a:rPr>
              <a:t>Puntuación del nivel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-"/>
            </a:pPr>
            <a:r>
              <a:rPr lang="es" sz="1600">
                <a:latin typeface="EB Garamond"/>
                <a:ea typeface="EB Garamond"/>
                <a:cs typeface="EB Garamond"/>
                <a:sym typeface="EB Garamond"/>
              </a:rPr>
              <a:t>Ventaja respecto a la sombra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EB Garamond"/>
                <a:ea typeface="EB Garamond"/>
                <a:cs typeface="EB Garamond"/>
                <a:sym typeface="EB Garamond"/>
              </a:rPr>
              <a:t>Tiempo Final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B Garamond"/>
              <a:buChar char="-"/>
            </a:pPr>
            <a:r>
              <a:rPr lang="es" sz="1600">
                <a:latin typeface="EB Garamond"/>
                <a:ea typeface="EB Garamond"/>
                <a:cs typeface="EB Garamond"/>
                <a:sym typeface="EB Garamond"/>
              </a:rPr>
              <a:t>Récord Personal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838700" y="1190625"/>
            <a:ext cx="269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EB Garamond SemiBold"/>
                <a:ea typeface="EB Garamond SemiBold"/>
                <a:cs typeface="EB Garamond SemiBold"/>
                <a:sym typeface="EB Garamond SemiBold"/>
              </a:rPr>
              <a:t>Nivel Fallido</a:t>
            </a:r>
            <a:endParaRPr sz="2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665" y="508850"/>
            <a:ext cx="550711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357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latin typeface="Caveat"/>
                <a:ea typeface="Caveat"/>
                <a:cs typeface="Caveat"/>
                <a:sym typeface="Caveat"/>
              </a:rPr>
              <a:t>Mecánicas principales</a:t>
            </a:r>
            <a:endParaRPr b="1" sz="32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81000" y="127335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-"/>
            </a:pPr>
            <a:r>
              <a:rPr lang="e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Cámara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-"/>
            </a:pPr>
            <a:r>
              <a:rPr lang="e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Sombra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-"/>
            </a:pPr>
            <a:r>
              <a:rPr lang="e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Puntuación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